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7D1B2-F0B4-49E5-847B-C5A977A4D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582E93-8B6A-4A5E-A8FD-3DACBEE29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B924F-E099-4943-8CD7-1CCF3E15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51FD45-725C-4DEA-9BDC-15DC7B5A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A6D0FD-196D-4337-9661-566A3E8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37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450F-A8E5-4079-9A42-A637350F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9C5712-AA6E-42D5-81FB-2B792D02F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2D4C5A-D97F-4B11-BF4C-E80926A4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C53474-3614-46C5-8DBA-2D1961D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C2D97E-87FE-48E4-A070-885800E7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13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87A472-3DF8-46F8-839D-E3A8F4359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56F504-8939-428D-8F96-EDDB1D9FB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C5230-A3D3-448F-A7C2-0035D668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14A532-0EC4-44EC-ADED-ADD3C6EB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1F4BC-002D-4824-9688-12AAB22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8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9DA5D-79A4-4247-BA0C-C301C756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018B0-6CFB-4982-828A-4EFA82CF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AF46B1-8F01-462D-BD9D-A7816178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EBC24-5892-4645-9C09-DA43FD00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6E1EC-836B-4DF2-AE1B-7053F24C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4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88F2C-E6F0-4EBC-BD52-C8AF7B53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4E268-8718-4E0A-B644-FE830207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562A94-CA44-46D6-A83A-46596E85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DD0640-0FAD-4FE1-AF40-69E7C0B5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4E6ED-BA28-4714-A697-970CB848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24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CFEA0-B00E-422F-965B-E1DC2002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2F12B1-3364-4C70-90E1-F2503E9F2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7287C4-D034-4BDF-BF02-D077B7277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9A9CF8-B64A-47E5-AE6F-0F6810C5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7D2C6E-29BB-41F8-8C37-62E50739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603056-A6E0-45B2-8E0D-7955A246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86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18BE1-8656-4A77-BAB4-4DEC39BB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4B45D1-AF50-4A18-9426-38F4ACE91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E32130-E0EE-446A-9552-E10784D5E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23230D-45C0-43AB-9F7F-DB3C4C5AB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48C324-B021-4602-A697-381783590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886F87-7B19-428D-BDEF-DAEE95DC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0EB7D8-3686-4BEE-B3D3-B253F732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7E14E9-51B5-4ACE-950E-CBC70FE9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61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BB2CA-2B23-4A1E-9CA4-067B9EE4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AE5343-16AD-49C6-BC45-866CC77D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15D1B3-8BB9-47D7-A115-C2CB76CC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67CBEF-A426-4579-8F75-6CC496DB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1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34FD3D-5713-4887-846E-F8C9D508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FB512B-8C72-4C40-A7D8-F44ADE68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1855B1-2EDD-47C7-A4C8-702C24E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8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FFF58-EB9B-4946-8FE4-595732AE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2C17FA-7217-46C4-B4AD-4662E17E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233113-D6AE-4E42-877C-DBFE3844C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E6E0A7-1D52-40EC-8270-0C612002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D558C7-93BE-44F2-A4AE-AE56A863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C5084E-0B25-4DA4-B073-FE9A5557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98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C82A2-D256-4B85-9199-69D036A3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4E2CB8-8CA4-4EE0-A772-40D4583BC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9B9A7B-1B0C-4ABE-A975-CE5D99FD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471F3-8EF2-4FEE-85D6-85D62B20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3779D7-DA41-4E16-AE29-5DEF688E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DE20E6-4F3C-493C-89F9-5ED26410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6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DC98A-CE8E-4158-AE16-C196FEA2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ECFA1A-4652-4DC8-B0BE-21FC0B220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2438A9-31B9-4252-8893-42623EC6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71B-EE9D-4877-8179-44A250DF3C6F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75460-7C2C-43BF-A8A6-2DD33A039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6F7926-3DB3-4FE1-86DE-6E485D71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8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BD125-022C-4782-8C72-1FBAAC010B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A68D29-2105-4E4D-82C2-D3DD90CF9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49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0AA83-C1ED-4B4D-814B-748135A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8246E-20F5-4681-90BD-7DCBC6393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dirty="0"/>
              <a:t>«</a:t>
            </a:r>
            <a:r>
              <a:rPr lang="ru-RU" dirty="0" err="1"/>
              <a:t>Кодерлайн</a:t>
            </a:r>
            <a:r>
              <a:rPr lang="ru-RU" dirty="0"/>
              <a:t>» - аккредитованная IT компания, которая входит в пятёрку крупнейших партнеров фирмы «1С».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1B08517-D169-4E3D-AB6C-9CEBB721E9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06" y="2022250"/>
            <a:ext cx="3958088" cy="39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03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0AA83-C1ED-4B4D-814B-748135A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8246E-20F5-4681-90BD-7DCBC6393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/>
              <a:t>Команда фирмы автоматизируем бизнес-процессы на небольших, средних и крупных предприятиях с 2014 года. Внедряет и сопровождает программные продукты фирмы 1С - ERP, Управление Холдингом, Документооборот и другие. В штате компании более 500 высококвалифицированных сотрудников — программистов, консультантов, бизнес-аналитиков, методологов и руководителей проектов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9F8A9A-5F5F-4D95-A491-FD2C59B9089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172200" y="2327394"/>
            <a:ext cx="5181600" cy="33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C0613-7E6B-48E2-8123-DE073348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CEB16A-C21C-45E1-9A35-332A230892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Информационная система «Плюсик» отвечает за мониторинг успеваемости и учебной активности обучающихся. В базе данных приложения должна храниться информация о студентах, группах, улучшениях, достижениях студентов и бонусной системе.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DF15DA-916B-4107-9914-19DE01CEDBC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4019" y="1825625"/>
            <a:ext cx="4137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9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3041C-2E60-4681-B1A3-7206548F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программных средств для разработки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44F80-88FF-4C88-ACF0-D26CC5A2C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Возможность доработки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Автоматизация задач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Гибкость	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Подключение дополнительных сервисов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Администрирование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FB77DA13-7607-4363-B51C-9EC33617F3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2477294"/>
            <a:ext cx="3905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8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3CCAF-6080-4402-AEEA-0BA90058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заполнение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7E5AB-D747-4A61-9F56-0550EBD6E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dirty="0"/>
              <a:t>Исходя из проведенного анализа необходимо создать 5 справочников: Студенты, Группы, Достижения, Повышение рейтинга и Команды </a:t>
            </a:r>
            <a:r>
              <a:rPr lang="ru-RU" dirty="0" err="1"/>
              <a:t>Telegram</a:t>
            </a:r>
            <a:endParaRPr lang="ru-RU" dirty="0"/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542D096C-8963-4FDE-8CD7-957B79D0361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962446" y="1825625"/>
            <a:ext cx="3601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9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20F49-BBBD-4DEF-81C4-663436C9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E6C80C60-0008-4407-BC51-BD517874304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838200" y="2680918"/>
            <a:ext cx="5181600" cy="2640752"/>
          </a:xfrm>
          <a:prstGeom prst="rect">
            <a:avLst/>
          </a:prstGeom>
        </p:spPr>
      </p:pic>
      <p:pic>
        <p:nvPicPr>
          <p:cNvPr id="8" name="Picture 36">
            <a:extLst>
              <a:ext uri="{FF2B5EF4-FFF2-40B4-BE49-F238E27FC236}">
                <a16:creationId xmlns:a16="http://schemas.microsoft.com/office/drawing/2014/main" id="{E6CD0975-DE5B-4867-B6EE-964F55710FE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172200" y="2680892"/>
            <a:ext cx="5181600" cy="26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20F49-BBBD-4DEF-81C4-663436C9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872F988-C8C2-4E63-BB62-CC608EC24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40" y="1829406"/>
            <a:ext cx="4618120" cy="4343776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D5CA9CA-5182-4173-A200-0BD1DE86D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2768"/>
            <a:ext cx="5181600" cy="2197051"/>
          </a:xfrm>
        </p:spPr>
      </p:pic>
    </p:spTree>
    <p:extLst>
      <p:ext uri="{BB962C8B-B14F-4D97-AF65-F5344CB8AC3E}">
        <p14:creationId xmlns:p14="http://schemas.microsoft.com/office/powerpoint/2010/main" val="319550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DBC31-053B-433A-BDE3-4CCBA359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FE48F-0164-4299-969A-29868D5FFE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взаимодействия обучающихся с системой был разработан </a:t>
            </a:r>
            <a:r>
              <a:rPr lang="ru-RU" dirty="0" err="1"/>
              <a:t>Telegram</a:t>
            </a:r>
            <a:r>
              <a:rPr lang="ru-RU" dirty="0"/>
              <a:t>-бот «Плюсик».</a:t>
            </a:r>
          </a:p>
          <a:p>
            <a:pPr marL="0" indent="0">
              <a:buNone/>
            </a:pPr>
            <a:r>
              <a:rPr lang="ru-RU" dirty="0"/>
              <a:t>С его помощью обучающиеся могут зарегистрироваться в системе, чтобы в реальном времени отслеживать свой рейтинг и свои достижения.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34372B-FBAA-4264-B82F-AB23A498E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89" y="1260722"/>
            <a:ext cx="2332703" cy="5174849"/>
          </a:xfrm>
        </p:spPr>
      </p:pic>
    </p:spTree>
    <p:extLst>
      <p:ext uri="{BB962C8B-B14F-4D97-AF65-F5344CB8AC3E}">
        <p14:creationId xmlns:p14="http://schemas.microsoft.com/office/powerpoint/2010/main" val="17007934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188</Words>
  <Application>Microsoft Office PowerPoint</Application>
  <PresentationFormat>Широкоэкранный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Анализ предприятия</vt:lpstr>
      <vt:lpstr>Анализ предприятия</vt:lpstr>
      <vt:lpstr>Предметная область</vt:lpstr>
      <vt:lpstr>Выбор программных средств для разработки приложения</vt:lpstr>
      <vt:lpstr>Создание и заполнение БД</vt:lpstr>
      <vt:lpstr>Реализация информационной системы</vt:lpstr>
      <vt:lpstr>Реализация информационной системы</vt:lpstr>
      <vt:lpstr>Реализация информационной системы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Наруто Узумаки</dc:creator>
  <cp:lastModifiedBy>Наруто Узумаки</cp:lastModifiedBy>
  <cp:revision>2</cp:revision>
  <dcterms:created xsi:type="dcterms:W3CDTF">2025-04-16T14:23:39Z</dcterms:created>
  <dcterms:modified xsi:type="dcterms:W3CDTF">2025-04-16T14:40:59Z</dcterms:modified>
</cp:coreProperties>
</file>